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3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0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2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7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7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1DA6-6F57-43B7-AFA1-FB01A005E1B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AB81-BC14-4CD9-A689-371195491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9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«Патология клеточного ядра»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ядра и их чисел, как диагностический признак. Патология ядерной оболочки. Патология митоза. Хромосомные нарушения,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хромосмные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– проф.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Т.М.Шалахметова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2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8194"/>
            <a:ext cx="7901396" cy="49638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53144"/>
            <a:ext cx="7901396" cy="62048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делят на три группы: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цитоплазматические, истинные ядерные и ядерные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вирусобусловленные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цитоплазматические включения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отграниченные оболочкой части цитоплазмы в ядре. Они могут содержать все составные части клетки (органеллы, пигмент, гликоген, капли жира и т.д.). Их появление часто связано с нарушением митотического деления.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Истинные ядерные включения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внутри ядра (кариоплазмы) и соответствуют веществам, встречающимся в цитоплазме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белку,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липидам. Эти вещества проникают из цитоплазмы в ядро через неповрежденные или поврежденные поры ядерной оболочки либо через разрушенную ядерную оболочку.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Вирусобусловленные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включения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ядерные включения в кариоплазме кристаллической решетки вируса; – включения белковых частиц, возникающих при внутриядерном размножении вируса; – ядерные включения как проявление реакции на поражение вирусом цитоплазмы (реактивные включения). </a:t>
            </a:r>
          </a:p>
        </p:txBody>
      </p:sp>
    </p:spTree>
    <p:extLst>
      <p:ext uri="{BB962C8B-B14F-4D97-AF65-F5344CB8AC3E}">
        <p14:creationId xmlns:p14="http://schemas.microsoft.com/office/powerpoint/2010/main" val="87898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114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включения гликогена в ядре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х22 500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- включения вируса в ядре опухолевой клетки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Вирусобусловленные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ядерные включения (так называемые тельца ядерных включений)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в кариоплазме кристаллической решетки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tudfile.net/html/2706/63/html_w2xbjJkYbY.YVAU/htmlconvd-QryD3Z23x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28672" y="193646"/>
            <a:ext cx="5086655" cy="788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15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182" y="522515"/>
            <a:ext cx="7550332" cy="6008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клетки (некроз).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пикнотического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кариорексис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tudfile.net/html/2706/63/html_w2xbjJkYbY.YVAU/htmlconvd-QryD3Z20x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7" y="1319349"/>
            <a:ext cx="6363109" cy="470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46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117566"/>
            <a:ext cx="8530046" cy="4441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митоза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561703"/>
            <a:ext cx="8530046" cy="6296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жизненном цикле клетки митоз занимает особое место. С его помощью осуществляется репродукция клеток, а значит, и передача их наследственных свойств. Подготовка клеток к митозу состоит из ряда последовательных процессов: репродукции ДНК, удвоении массы клетки, синтеза белковых компонентов хромосом и митотического аппарата, удвоении клеточного центра, накоплении энергии для цитотомии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тип — повреждение хромосом: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задержка клеток в профазе;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нарушение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спирализации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деспирализации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фрагментация хромосом; – образование мостов между хромосомами в анафазе;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раннее разъединение сестринских хроматид;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повреждение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кинетохора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II тип — повреждение митотического аппарата: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задержка развития митоза в метафазе;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рассредоточение хромосом в метафазе;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трехгрупповая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метафаза; – полая метафаза;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многополюсные митозы; – асимметричные митозы;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моноцентрические митозы;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К-митозы.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III тип — нарушения цитотомии: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преждевременная цитотомия;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задержка цитотомии;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отсутствие цитотомии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4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83830" cy="10979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митоза. Полутонкий срез ткани опухоли. х1000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tudfile.net/html/2706/63/html_w2xbjJkYbY.YVAU/htmlconvd-QryD3Z26x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19794"/>
            <a:ext cx="6466115" cy="454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00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47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Патология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клеточного ядра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01337"/>
            <a:ext cx="7992836" cy="52756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клеточного ядра морфологически проявляется в изменении структуры, размеров, формы и количества ядер и ядрышек, в появлении разнообразных ядерных включений и изменений ядерной оболочки.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размеры ядра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интерфазном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состоянии зависят в первую очередь от плоидности, в частности содержания в ядре ДНК, от функционального состояния ядра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Особая форма ядерной патологии — патология митоза.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патологией хромосом ядра связано развитие хромосомных синдромов и хромосомных болезней.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5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979773" cy="4839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размеры ядер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911226"/>
            <a:ext cx="78867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Большая часть клеток содержит диплоидные ядра. В размножающихся клетках в период синтеза ДНК (S-фазы) содержание ДНК в ядре удваивается, в </a:t>
            </a:r>
            <a:r>
              <a:rPr lang="ru-RU" dirty="0" err="1"/>
              <a:t>постмитотический</a:t>
            </a:r>
            <a:r>
              <a:rPr lang="ru-RU" dirty="0"/>
              <a:t> период, напротив, снижается. Если после синтеза ДНК в диплоидной клетке не происходит нормального митоза, то появляются </a:t>
            </a:r>
            <a:r>
              <a:rPr lang="ru-RU" dirty="0">
                <a:solidFill>
                  <a:srgbClr val="FF0000"/>
                </a:solidFill>
              </a:rPr>
              <a:t>тетраплоидные ядра</a:t>
            </a:r>
            <a:r>
              <a:rPr lang="ru-RU" dirty="0"/>
              <a:t>. Возникает </a:t>
            </a:r>
            <a:r>
              <a:rPr lang="ru-RU" dirty="0">
                <a:solidFill>
                  <a:srgbClr val="FF0000"/>
                </a:solidFill>
              </a:rPr>
              <a:t>полиплоидия — кратное увеличение числа наборов хромосом в ядрах клеток</a:t>
            </a:r>
            <a:r>
              <a:rPr lang="ru-RU" dirty="0"/>
              <a:t>, или состояние плоидности от </a:t>
            </a:r>
            <a:r>
              <a:rPr lang="ru-RU" dirty="0" err="1"/>
              <a:t>тетраплоидии</a:t>
            </a:r>
            <a:r>
              <a:rPr lang="ru-RU" dirty="0"/>
              <a:t> и выше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Полиплоидные клетки </a:t>
            </a:r>
            <a:r>
              <a:rPr lang="ru-RU" dirty="0"/>
              <a:t>встречаются в нормально функционирующих тканях </a:t>
            </a:r>
            <a:r>
              <a:rPr lang="ru-RU" dirty="0" smtClean="0"/>
              <a:t>человека, их число увеличивается </a:t>
            </a:r>
            <a:r>
              <a:rPr lang="ru-RU" dirty="0"/>
              <a:t>во многих органах </a:t>
            </a:r>
            <a:r>
              <a:rPr lang="ru-RU" dirty="0" smtClean="0"/>
              <a:t>в старости или при регенерации после повреждения  (печень, почки, сердце и др.), а также при опухолевом росте.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8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01396" cy="5231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Полиплоидные клетки печени при регенерации, старении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липлоидные яд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70" y="953830"/>
            <a:ext cx="6008914" cy="52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3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8333" cy="4578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Анеуплоидия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изменение в виде неполного набора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914400"/>
            <a:ext cx="8084277" cy="5262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Анеуплоидия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хромосомными мутациями. Ее проявления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гипертетраплоидные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псевдоплоидные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приблизительно диплоидные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триплоидные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часто обнаруживают в злокачественных опухолях.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8" y="2416629"/>
            <a:ext cx="4859383" cy="38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3.ppt-online.org/files3/slide/x/xvw5g286BbOeJ9jNsXyDZlFGCa0qMr4pkiY1mU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568" y="-317863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7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55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 функционального состояния ядра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01337"/>
            <a:ext cx="7886700" cy="52756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состояние ядра отражено в характере и распределении его хроматина.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наружных отделах диплоидных ядер нормальных тканей расположен конденсированный (компактный) хроматин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гетерохроматин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остальных ее отделах — неконденсированный (рыхлый) хроматин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эухроматин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эухроматин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 различные состояния активности ядра: первый из них — малоактивный или неактивный, второй — достаточно активный.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переходом ядра из состояния относительно функционального покоя в состояние высокой функциональной активности и обратно морфологическая картина распределения хроматина не статична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эухроматинизация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ядер, механизмы которой изучены недостаточно. Неоднозначна и трактовка характера и распределения хроматина в ядре. Например,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маргинацию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расположение его под ядерной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оболочкой.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Маргинацию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трактуют и как признак активности ядра, и как проявление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повреждения. Например, в опухолевых клетках и это важный диагностический признак.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9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эухроматизация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ядер: а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гетерохроматин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 опухолей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×25 000; б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эухроматизация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хроматина ядра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инвагинаты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ядерной оболочки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цитоплазме — тубулярные включения и скопления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×30 000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58221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16200000">
            <a:off x="2267811" y="465474"/>
            <a:ext cx="4347553" cy="6740615"/>
            <a:chOff x="2179" y="-29"/>
            <a:chExt cx="6742" cy="1040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-29"/>
              <a:ext cx="6742" cy="1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81" y="4781"/>
              <a:ext cx="22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1" y="4781"/>
              <a:ext cx="227" cy="227"/>
            </a:xfrm>
            <a:prstGeom prst="rect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5" y="9622"/>
              <a:ext cx="22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85" y="9622"/>
              <a:ext cx="227" cy="227"/>
            </a:xfrm>
            <a:prstGeom prst="rect">
              <a:avLst/>
            </a:prstGeom>
            <a:noFill/>
            <a:ln w="6350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355" y="4815"/>
              <a:ext cx="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Trebuchet MS" panose="020B0603020202020204" pitchFamily="34" charset="0"/>
                </a:rPr>
                <a:t>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58" y="9657"/>
              <a:ext cx="1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7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Trebuchet MS" panose="020B0603020202020204" pitchFamily="34" charset="0"/>
                </a:rPr>
                <a:t>б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64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45087" cy="7974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Атипизм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 клетки опухоли. Множественные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выпячивания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 оболочки, ×15 500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543" y="1449977"/>
            <a:ext cx="653142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1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860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Тема Office</vt:lpstr>
      <vt:lpstr>Лекция 2 Тема: «Патология клеточного ядра»  Форма ядра и их чисел, как диагностический признак. Патология ядерной оболочки. Патология митоза. Хромосомные нарушения, хромосмные болезни. </vt:lpstr>
      <vt:lpstr>       Патология клеточного ядра</vt:lpstr>
      <vt:lpstr>Структура и размеры ядер</vt:lpstr>
      <vt:lpstr> Полиплоидные клетки печени при регенерации, старении </vt:lpstr>
      <vt:lpstr>Анеуплоидия — изменение в виде неполного набора хромосом</vt:lpstr>
      <vt:lpstr>Презентация PowerPoint</vt:lpstr>
      <vt:lpstr>Морфология функционального состояния ядра</vt:lpstr>
      <vt:lpstr>Гетеро- и эухроматизация ядер: а — гетерохроматин ядра опухолей клетки, ×25 000; б — эухроматизация хроматина ядра эндотелиоцита. Многочисленные инвагинаты ядерной оболочки; в цитоплазме — тубулярные включения и скопления промежуточных филаментов, ×30 000 </vt:lpstr>
      <vt:lpstr>          Атипизм ядер клетки опухоли. Множественные    выпячивания ядерной оболочки, ×15 500   </vt:lpstr>
      <vt:lpstr> Ядерные включения  </vt:lpstr>
      <vt:lpstr>а - включения гликогена в ядре гепатоцита, х22 500;  б - включения вируса в ядре опухолевой клетки Вирусобусловленные ядерные включения (так называемые тельца ядерных включений) ядерные включения в кариоплазме кристаллической решетки </vt:lpstr>
      <vt:lpstr> Гибель клетки (некроз). Распад пикнотического ядра (кариорексис) </vt:lpstr>
      <vt:lpstr> Патология митоза  </vt:lpstr>
      <vt:lpstr>Патология митоза. Полутонкий срез ткани опухоли. х1000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2021-01-31T16:08:52Z</dcterms:created>
  <dcterms:modified xsi:type="dcterms:W3CDTF">2021-01-31T18:23:49Z</dcterms:modified>
</cp:coreProperties>
</file>